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1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9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9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1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092F4-64AE-4F71-8893-9FD6E8BFE18F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4940-F258-4ABA-BCD0-EBA59C511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DE2033-A6DF-47A0-B2B8-8E3A056194CF}"/>
              </a:ext>
            </a:extLst>
          </p:cNvPr>
          <p:cNvCxnSpPr>
            <a:cxnSpLocks/>
          </p:cNvCxnSpPr>
          <p:nvPr/>
        </p:nvCxnSpPr>
        <p:spPr>
          <a:xfrm rot="120000" flipH="1">
            <a:off x="8312709" y="1539030"/>
            <a:ext cx="32547" cy="311747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E21DE6-E8B8-483C-8C92-3CC5A95A8A9C}"/>
              </a:ext>
            </a:extLst>
          </p:cNvPr>
          <p:cNvCxnSpPr>
            <a:cxnSpLocks/>
          </p:cNvCxnSpPr>
          <p:nvPr/>
        </p:nvCxnSpPr>
        <p:spPr>
          <a:xfrm>
            <a:off x="864342" y="1517674"/>
            <a:ext cx="100115" cy="31202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2B9B633-CAC9-45F0-A3AE-90E6078F4544}"/>
              </a:ext>
            </a:extLst>
          </p:cNvPr>
          <p:cNvSpPr/>
          <p:nvPr/>
        </p:nvSpPr>
        <p:spPr>
          <a:xfrm>
            <a:off x="964458" y="4637887"/>
            <a:ext cx="7315200" cy="182880"/>
          </a:xfrm>
          <a:custGeom>
            <a:avLst/>
            <a:gdLst>
              <a:gd name="connsiteX0" fmla="*/ 0 w 2396613"/>
              <a:gd name="connsiteY0" fmla="*/ 0 h 36871"/>
              <a:gd name="connsiteX1" fmla="*/ 656303 w 2396613"/>
              <a:gd name="connsiteY1" fmla="*/ 7375 h 36871"/>
              <a:gd name="connsiteX2" fmla="*/ 1437968 w 2396613"/>
              <a:gd name="connsiteY2" fmla="*/ 36871 h 36871"/>
              <a:gd name="connsiteX3" fmla="*/ 2190136 w 2396613"/>
              <a:gd name="connsiteY3" fmla="*/ 22123 h 36871"/>
              <a:gd name="connsiteX4" fmla="*/ 2396613 w 2396613"/>
              <a:gd name="connsiteY4" fmla="*/ 7375 h 36871"/>
              <a:gd name="connsiteX0" fmla="*/ 0 w 2396613"/>
              <a:gd name="connsiteY0" fmla="*/ 0 h 49004"/>
              <a:gd name="connsiteX1" fmla="*/ 675424 w 2396613"/>
              <a:gd name="connsiteY1" fmla="*/ 49004 h 49004"/>
              <a:gd name="connsiteX2" fmla="*/ 1437968 w 2396613"/>
              <a:gd name="connsiteY2" fmla="*/ 36871 h 49004"/>
              <a:gd name="connsiteX3" fmla="*/ 2190136 w 2396613"/>
              <a:gd name="connsiteY3" fmla="*/ 22123 h 49004"/>
              <a:gd name="connsiteX4" fmla="*/ 2396613 w 2396613"/>
              <a:gd name="connsiteY4" fmla="*/ 7375 h 49004"/>
              <a:gd name="connsiteX0" fmla="*/ 0 w 2396613"/>
              <a:gd name="connsiteY0" fmla="*/ 0 h 54712"/>
              <a:gd name="connsiteX1" fmla="*/ 675424 w 2396613"/>
              <a:gd name="connsiteY1" fmla="*/ 49004 h 54712"/>
              <a:gd name="connsiteX2" fmla="*/ 1119300 w 2396613"/>
              <a:gd name="connsiteY2" fmla="*/ 54712 h 54712"/>
              <a:gd name="connsiteX3" fmla="*/ 2190136 w 2396613"/>
              <a:gd name="connsiteY3" fmla="*/ 22123 h 54712"/>
              <a:gd name="connsiteX4" fmla="*/ 2396613 w 2396613"/>
              <a:gd name="connsiteY4" fmla="*/ 7375 h 54712"/>
              <a:gd name="connsiteX0" fmla="*/ 0 w 2396613"/>
              <a:gd name="connsiteY0" fmla="*/ 0 h 55980"/>
              <a:gd name="connsiteX1" fmla="*/ 675424 w 2396613"/>
              <a:gd name="connsiteY1" fmla="*/ 49004 h 55980"/>
              <a:gd name="connsiteX2" fmla="*/ 1119300 w 2396613"/>
              <a:gd name="connsiteY2" fmla="*/ 54712 h 55980"/>
              <a:gd name="connsiteX3" fmla="*/ 1610161 w 2396613"/>
              <a:gd name="connsiteY3" fmla="*/ 39963 h 55980"/>
              <a:gd name="connsiteX4" fmla="*/ 2396613 w 2396613"/>
              <a:gd name="connsiteY4" fmla="*/ 7375 h 55980"/>
              <a:gd name="connsiteX0" fmla="*/ 0 w 2396613"/>
              <a:gd name="connsiteY0" fmla="*/ 0 h 55980"/>
              <a:gd name="connsiteX1" fmla="*/ 675424 w 2396613"/>
              <a:gd name="connsiteY1" fmla="*/ 49004 h 55980"/>
              <a:gd name="connsiteX2" fmla="*/ 1119300 w 2396613"/>
              <a:gd name="connsiteY2" fmla="*/ 54712 h 55980"/>
              <a:gd name="connsiteX3" fmla="*/ 1756748 w 2396613"/>
              <a:gd name="connsiteY3" fmla="*/ 39963 h 55980"/>
              <a:gd name="connsiteX4" fmla="*/ 2396613 w 2396613"/>
              <a:gd name="connsiteY4" fmla="*/ 7375 h 55980"/>
              <a:gd name="connsiteX0" fmla="*/ 0 w 2396613"/>
              <a:gd name="connsiteY0" fmla="*/ 0 h 55980"/>
              <a:gd name="connsiteX1" fmla="*/ 675424 w 2396613"/>
              <a:gd name="connsiteY1" fmla="*/ 49004 h 55980"/>
              <a:gd name="connsiteX2" fmla="*/ 1119300 w 2396613"/>
              <a:gd name="connsiteY2" fmla="*/ 54712 h 55980"/>
              <a:gd name="connsiteX3" fmla="*/ 1756748 w 2396613"/>
              <a:gd name="connsiteY3" fmla="*/ 39963 h 55980"/>
              <a:gd name="connsiteX4" fmla="*/ 2396613 w 2396613"/>
              <a:gd name="connsiteY4" fmla="*/ 7375 h 55980"/>
              <a:gd name="connsiteX0" fmla="*/ 0 w 2396613"/>
              <a:gd name="connsiteY0" fmla="*/ 0 h 54781"/>
              <a:gd name="connsiteX1" fmla="*/ 636702 w 2396613"/>
              <a:gd name="connsiteY1" fmla="*/ 43361 h 54781"/>
              <a:gd name="connsiteX2" fmla="*/ 1119300 w 2396613"/>
              <a:gd name="connsiteY2" fmla="*/ 54712 h 54781"/>
              <a:gd name="connsiteX3" fmla="*/ 1756748 w 2396613"/>
              <a:gd name="connsiteY3" fmla="*/ 39963 h 54781"/>
              <a:gd name="connsiteX4" fmla="*/ 2396613 w 2396613"/>
              <a:gd name="connsiteY4" fmla="*/ 7375 h 54781"/>
              <a:gd name="connsiteX0" fmla="*/ 0 w 2396613"/>
              <a:gd name="connsiteY0" fmla="*/ 0 h 54781"/>
              <a:gd name="connsiteX1" fmla="*/ 636702 w 2396613"/>
              <a:gd name="connsiteY1" fmla="*/ 43361 h 54781"/>
              <a:gd name="connsiteX2" fmla="*/ 1119300 w 2396613"/>
              <a:gd name="connsiteY2" fmla="*/ 54712 h 54781"/>
              <a:gd name="connsiteX3" fmla="*/ 1756748 w 2396613"/>
              <a:gd name="connsiteY3" fmla="*/ 39963 h 54781"/>
              <a:gd name="connsiteX4" fmla="*/ 2396613 w 2396613"/>
              <a:gd name="connsiteY4" fmla="*/ 7375 h 5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613" h="54781">
                <a:moveTo>
                  <a:pt x="0" y="0"/>
                </a:moveTo>
                <a:lnTo>
                  <a:pt x="636702" y="43361"/>
                </a:lnTo>
                <a:cubicBezTo>
                  <a:pt x="823252" y="52480"/>
                  <a:pt x="932626" y="55278"/>
                  <a:pt x="1119300" y="54712"/>
                </a:cubicBezTo>
                <a:cubicBezTo>
                  <a:pt x="1305974" y="54146"/>
                  <a:pt x="1593128" y="50522"/>
                  <a:pt x="1756748" y="39963"/>
                </a:cubicBezTo>
                <a:cubicBezTo>
                  <a:pt x="1920368" y="29404"/>
                  <a:pt x="2266336" y="22362"/>
                  <a:pt x="2396613" y="7375"/>
                </a:cubicBezTo>
              </a:path>
            </a:pathLst>
          </a:cu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B52E8206-DA0D-4AAF-9E72-A66020CDECEA}"/>
              </a:ext>
            </a:extLst>
          </p:cNvPr>
          <p:cNvGrpSpPr/>
          <p:nvPr/>
        </p:nvGrpSpPr>
        <p:grpSpPr>
          <a:xfrm>
            <a:off x="984173" y="1517674"/>
            <a:ext cx="7284468" cy="3127809"/>
            <a:chOff x="984173" y="1517674"/>
            <a:chExt cx="7284468" cy="3127809"/>
          </a:xfrm>
        </p:grpSpPr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3BCCDF3B-0889-4F49-B7DA-1ACA99340880}"/>
                </a:ext>
              </a:extLst>
            </p:cNvPr>
            <p:cNvGrpSpPr/>
            <p:nvPr/>
          </p:nvGrpSpPr>
          <p:grpSpPr>
            <a:xfrm>
              <a:off x="984173" y="1889364"/>
              <a:ext cx="7284468" cy="2745771"/>
              <a:chOff x="984173" y="1889364"/>
              <a:chExt cx="7284468" cy="2745771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656CEAC-ED37-4511-9EE2-E6BAB85509C7}"/>
                  </a:ext>
                </a:extLst>
              </p:cNvPr>
              <p:cNvGrpSpPr/>
              <p:nvPr/>
            </p:nvGrpSpPr>
            <p:grpSpPr>
              <a:xfrm>
                <a:off x="986240" y="4635135"/>
                <a:ext cx="7271636" cy="0"/>
                <a:chOff x="1952189" y="977749"/>
                <a:chExt cx="7271636" cy="0"/>
              </a:xfrm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7F1A221E-F088-45B3-B794-21E7A0DBF5A7}"/>
                    </a:ext>
                  </a:extLst>
                </p:cNvPr>
                <p:cNvCxnSpPr/>
                <p:nvPr/>
              </p:nvCxnSpPr>
              <p:spPr>
                <a:xfrm>
                  <a:off x="341522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65ED52B2-A7E3-4176-8386-9F3D29FAD316}"/>
                    </a:ext>
                  </a:extLst>
                </p:cNvPr>
                <p:cNvCxnSpPr/>
                <p:nvPr/>
              </p:nvCxnSpPr>
              <p:spPr>
                <a:xfrm>
                  <a:off x="414674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347557C6-6D4A-4AD1-A0BB-9812C90AA1C1}"/>
                    </a:ext>
                  </a:extLst>
                </p:cNvPr>
                <p:cNvCxnSpPr/>
                <p:nvPr/>
              </p:nvCxnSpPr>
              <p:spPr>
                <a:xfrm>
                  <a:off x="485660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681512EC-D80C-4C5E-AC7C-009F369CD9EF}"/>
                    </a:ext>
                  </a:extLst>
                </p:cNvPr>
                <p:cNvCxnSpPr/>
                <p:nvPr/>
              </p:nvCxnSpPr>
              <p:spPr>
                <a:xfrm>
                  <a:off x="558812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74D0D8CB-04DE-4774-9D23-52695BDCB93D}"/>
                    </a:ext>
                  </a:extLst>
                </p:cNvPr>
                <p:cNvCxnSpPr/>
                <p:nvPr/>
              </p:nvCxnSpPr>
              <p:spPr>
                <a:xfrm>
                  <a:off x="195218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FE0BDDD1-C119-41B5-B5DB-F1AD438DE908}"/>
                    </a:ext>
                  </a:extLst>
                </p:cNvPr>
                <p:cNvCxnSpPr/>
                <p:nvPr/>
              </p:nvCxnSpPr>
              <p:spPr>
                <a:xfrm>
                  <a:off x="268370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FDA8EF77-EE08-43DA-8776-E003C4B9A14A}"/>
                    </a:ext>
                  </a:extLst>
                </p:cNvPr>
                <p:cNvCxnSpPr/>
                <p:nvPr/>
              </p:nvCxnSpPr>
              <p:spPr>
                <a:xfrm>
                  <a:off x="629981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9EBAA6A6-CB08-4C76-8900-0F649F75E080}"/>
                    </a:ext>
                  </a:extLst>
                </p:cNvPr>
                <p:cNvCxnSpPr/>
                <p:nvPr/>
              </p:nvCxnSpPr>
              <p:spPr>
                <a:xfrm>
                  <a:off x="703133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D1E351B8-A8E7-4C35-9030-ACB036EE13EE}"/>
                    </a:ext>
                  </a:extLst>
                </p:cNvPr>
                <p:cNvCxnSpPr/>
                <p:nvPr/>
              </p:nvCxnSpPr>
              <p:spPr>
                <a:xfrm>
                  <a:off x="776078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D93614A-064B-46EE-B1D4-82895D7DA1A2}"/>
                    </a:ext>
                  </a:extLst>
                </p:cNvPr>
                <p:cNvCxnSpPr/>
                <p:nvPr/>
              </p:nvCxnSpPr>
              <p:spPr>
                <a:xfrm>
                  <a:off x="849230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6704816-514C-4ED5-8BCA-46F7ADF7F24E}"/>
                  </a:ext>
                </a:extLst>
              </p:cNvPr>
              <p:cNvGrpSpPr/>
              <p:nvPr/>
            </p:nvGrpSpPr>
            <p:grpSpPr>
              <a:xfrm>
                <a:off x="997005" y="4082457"/>
                <a:ext cx="7271636" cy="0"/>
                <a:chOff x="1952189" y="977749"/>
                <a:chExt cx="7271636" cy="0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0BAC1C14-0F1F-41CD-BB96-826B0C3A5086}"/>
                    </a:ext>
                  </a:extLst>
                </p:cNvPr>
                <p:cNvCxnSpPr/>
                <p:nvPr/>
              </p:nvCxnSpPr>
              <p:spPr>
                <a:xfrm>
                  <a:off x="341522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1E1F526B-024E-4CB3-B78D-B49D8E0C1FB8}"/>
                    </a:ext>
                  </a:extLst>
                </p:cNvPr>
                <p:cNvCxnSpPr/>
                <p:nvPr/>
              </p:nvCxnSpPr>
              <p:spPr>
                <a:xfrm>
                  <a:off x="414674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AA9C622-0510-43D3-9F70-D58AA1F2C746}"/>
                    </a:ext>
                  </a:extLst>
                </p:cNvPr>
                <p:cNvCxnSpPr/>
                <p:nvPr/>
              </p:nvCxnSpPr>
              <p:spPr>
                <a:xfrm>
                  <a:off x="485660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78ED55E-1CE8-4458-9DE9-98DE49CE9CC8}"/>
                    </a:ext>
                  </a:extLst>
                </p:cNvPr>
                <p:cNvCxnSpPr/>
                <p:nvPr/>
              </p:nvCxnSpPr>
              <p:spPr>
                <a:xfrm>
                  <a:off x="558812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FFF22B8E-9BF6-4595-B06B-E5C165D6EAD4}"/>
                    </a:ext>
                  </a:extLst>
                </p:cNvPr>
                <p:cNvCxnSpPr/>
                <p:nvPr/>
              </p:nvCxnSpPr>
              <p:spPr>
                <a:xfrm>
                  <a:off x="195218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BB7F3C55-3927-4FAE-87FF-63F385171A76}"/>
                    </a:ext>
                  </a:extLst>
                </p:cNvPr>
                <p:cNvCxnSpPr/>
                <p:nvPr/>
              </p:nvCxnSpPr>
              <p:spPr>
                <a:xfrm>
                  <a:off x="268370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9CF8B21-5360-447C-BE7C-0760EDA40775}"/>
                    </a:ext>
                  </a:extLst>
                </p:cNvPr>
                <p:cNvCxnSpPr/>
                <p:nvPr/>
              </p:nvCxnSpPr>
              <p:spPr>
                <a:xfrm>
                  <a:off x="629981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2CD909F-0ABA-431A-AA49-CA4C29E858E6}"/>
                    </a:ext>
                  </a:extLst>
                </p:cNvPr>
                <p:cNvCxnSpPr/>
                <p:nvPr/>
              </p:nvCxnSpPr>
              <p:spPr>
                <a:xfrm>
                  <a:off x="703133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7C86D250-6E1E-492D-9F10-B5AA3478548D}"/>
                    </a:ext>
                  </a:extLst>
                </p:cNvPr>
                <p:cNvCxnSpPr/>
                <p:nvPr/>
              </p:nvCxnSpPr>
              <p:spPr>
                <a:xfrm>
                  <a:off x="776078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8CECA98-4B40-4F2D-9631-45BDD0A2F0B3}"/>
                    </a:ext>
                  </a:extLst>
                </p:cNvPr>
                <p:cNvCxnSpPr/>
                <p:nvPr/>
              </p:nvCxnSpPr>
              <p:spPr>
                <a:xfrm>
                  <a:off x="849230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65C005BD-A705-4C10-BDDD-52AE5B0DA7E0}"/>
                  </a:ext>
                </a:extLst>
              </p:cNvPr>
              <p:cNvGrpSpPr/>
              <p:nvPr/>
            </p:nvGrpSpPr>
            <p:grpSpPr>
              <a:xfrm>
                <a:off x="984173" y="3539664"/>
                <a:ext cx="7271636" cy="0"/>
                <a:chOff x="1952189" y="977749"/>
                <a:chExt cx="7271636" cy="0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5B1E002-045E-421C-A6EF-F39C5A0BF015}"/>
                    </a:ext>
                  </a:extLst>
                </p:cNvPr>
                <p:cNvCxnSpPr/>
                <p:nvPr/>
              </p:nvCxnSpPr>
              <p:spPr>
                <a:xfrm>
                  <a:off x="341522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406BF6DC-D221-428F-8080-AEE2A1581FBD}"/>
                    </a:ext>
                  </a:extLst>
                </p:cNvPr>
                <p:cNvCxnSpPr/>
                <p:nvPr/>
              </p:nvCxnSpPr>
              <p:spPr>
                <a:xfrm>
                  <a:off x="414674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1413969-A477-497E-B75F-EABB2E7D495A}"/>
                    </a:ext>
                  </a:extLst>
                </p:cNvPr>
                <p:cNvCxnSpPr/>
                <p:nvPr/>
              </p:nvCxnSpPr>
              <p:spPr>
                <a:xfrm>
                  <a:off x="485660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18FF29A5-DF7F-4DB3-AE88-6CE4ACBCA1AE}"/>
                    </a:ext>
                  </a:extLst>
                </p:cNvPr>
                <p:cNvCxnSpPr/>
                <p:nvPr/>
              </p:nvCxnSpPr>
              <p:spPr>
                <a:xfrm>
                  <a:off x="558812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1B70E376-28DC-4D8F-B135-61A3A0A6FFC2}"/>
                    </a:ext>
                  </a:extLst>
                </p:cNvPr>
                <p:cNvCxnSpPr/>
                <p:nvPr/>
              </p:nvCxnSpPr>
              <p:spPr>
                <a:xfrm>
                  <a:off x="195218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99D7C3FC-F9C0-4A4D-BE02-5FEEA067A693}"/>
                    </a:ext>
                  </a:extLst>
                </p:cNvPr>
                <p:cNvCxnSpPr/>
                <p:nvPr/>
              </p:nvCxnSpPr>
              <p:spPr>
                <a:xfrm>
                  <a:off x="268370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407395B4-04CB-4D72-B1CB-32E7B1E97E70}"/>
                    </a:ext>
                  </a:extLst>
                </p:cNvPr>
                <p:cNvCxnSpPr/>
                <p:nvPr/>
              </p:nvCxnSpPr>
              <p:spPr>
                <a:xfrm>
                  <a:off x="629981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1CA1838C-3350-4165-A4AE-3216AD9363F7}"/>
                    </a:ext>
                  </a:extLst>
                </p:cNvPr>
                <p:cNvCxnSpPr/>
                <p:nvPr/>
              </p:nvCxnSpPr>
              <p:spPr>
                <a:xfrm>
                  <a:off x="703133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E8EFFF4-9089-422E-9FFB-CBF2087BE04C}"/>
                    </a:ext>
                  </a:extLst>
                </p:cNvPr>
                <p:cNvCxnSpPr/>
                <p:nvPr/>
              </p:nvCxnSpPr>
              <p:spPr>
                <a:xfrm>
                  <a:off x="776078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348A86B-3D22-441B-A851-DD5AB3431C87}"/>
                    </a:ext>
                  </a:extLst>
                </p:cNvPr>
                <p:cNvCxnSpPr/>
                <p:nvPr/>
              </p:nvCxnSpPr>
              <p:spPr>
                <a:xfrm>
                  <a:off x="849230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ED57C1AB-5372-48AB-B1F6-D711B2556EA9}"/>
                  </a:ext>
                </a:extLst>
              </p:cNvPr>
              <p:cNvGrpSpPr/>
              <p:nvPr/>
            </p:nvGrpSpPr>
            <p:grpSpPr>
              <a:xfrm>
                <a:off x="997005" y="2986644"/>
                <a:ext cx="7271636" cy="0"/>
                <a:chOff x="1952189" y="977749"/>
                <a:chExt cx="7271636" cy="0"/>
              </a:xfrm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CA84230B-CA3B-4B21-BB39-B9BD6C117C37}"/>
                    </a:ext>
                  </a:extLst>
                </p:cNvPr>
                <p:cNvCxnSpPr/>
                <p:nvPr/>
              </p:nvCxnSpPr>
              <p:spPr>
                <a:xfrm>
                  <a:off x="341522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854C4031-1AFB-4F1C-BDC6-EC43006E2237}"/>
                    </a:ext>
                  </a:extLst>
                </p:cNvPr>
                <p:cNvCxnSpPr/>
                <p:nvPr/>
              </p:nvCxnSpPr>
              <p:spPr>
                <a:xfrm>
                  <a:off x="414674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39F7329B-4AF3-4EB5-9CF8-ABBE74ED297F}"/>
                    </a:ext>
                  </a:extLst>
                </p:cNvPr>
                <p:cNvCxnSpPr/>
                <p:nvPr/>
              </p:nvCxnSpPr>
              <p:spPr>
                <a:xfrm>
                  <a:off x="485660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3465586E-7238-4AB0-A475-807DAAC5AD84}"/>
                    </a:ext>
                  </a:extLst>
                </p:cNvPr>
                <p:cNvCxnSpPr/>
                <p:nvPr/>
              </p:nvCxnSpPr>
              <p:spPr>
                <a:xfrm>
                  <a:off x="558812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AB298B8B-AA52-46B8-9292-05C3C02A2023}"/>
                    </a:ext>
                  </a:extLst>
                </p:cNvPr>
                <p:cNvCxnSpPr/>
                <p:nvPr/>
              </p:nvCxnSpPr>
              <p:spPr>
                <a:xfrm>
                  <a:off x="195218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34775991-F839-4952-A705-52A8162E59C7}"/>
                    </a:ext>
                  </a:extLst>
                </p:cNvPr>
                <p:cNvCxnSpPr/>
                <p:nvPr/>
              </p:nvCxnSpPr>
              <p:spPr>
                <a:xfrm>
                  <a:off x="268370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646B77FE-6DF9-46E9-B40E-E67A35DE7D76}"/>
                    </a:ext>
                  </a:extLst>
                </p:cNvPr>
                <p:cNvCxnSpPr/>
                <p:nvPr/>
              </p:nvCxnSpPr>
              <p:spPr>
                <a:xfrm>
                  <a:off x="629981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C899515C-12F8-4E9B-AB3C-EB1D5D24D999}"/>
                    </a:ext>
                  </a:extLst>
                </p:cNvPr>
                <p:cNvCxnSpPr/>
                <p:nvPr/>
              </p:nvCxnSpPr>
              <p:spPr>
                <a:xfrm>
                  <a:off x="703133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3744CED9-D492-4484-9230-C3CB3C32AE3A}"/>
                    </a:ext>
                  </a:extLst>
                </p:cNvPr>
                <p:cNvCxnSpPr/>
                <p:nvPr/>
              </p:nvCxnSpPr>
              <p:spPr>
                <a:xfrm>
                  <a:off x="776078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074EA9BA-7C44-4BA5-8BB5-D550898AECA8}"/>
                    </a:ext>
                  </a:extLst>
                </p:cNvPr>
                <p:cNvCxnSpPr/>
                <p:nvPr/>
              </p:nvCxnSpPr>
              <p:spPr>
                <a:xfrm>
                  <a:off x="849230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EB71E138-CE9E-4A4F-8C56-93E8371AAC10}"/>
                  </a:ext>
                </a:extLst>
              </p:cNvPr>
              <p:cNvGrpSpPr/>
              <p:nvPr/>
            </p:nvGrpSpPr>
            <p:grpSpPr>
              <a:xfrm>
                <a:off x="984173" y="2459275"/>
                <a:ext cx="7271636" cy="0"/>
                <a:chOff x="1952189" y="977749"/>
                <a:chExt cx="7271636" cy="0"/>
              </a:xfrm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13BF531C-8E39-4DA8-936F-7DEE93D6B7FF}"/>
                    </a:ext>
                  </a:extLst>
                </p:cNvPr>
                <p:cNvCxnSpPr/>
                <p:nvPr/>
              </p:nvCxnSpPr>
              <p:spPr>
                <a:xfrm>
                  <a:off x="341522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E6F32633-06DF-4A5B-A14F-5B12F8180099}"/>
                    </a:ext>
                  </a:extLst>
                </p:cNvPr>
                <p:cNvCxnSpPr/>
                <p:nvPr/>
              </p:nvCxnSpPr>
              <p:spPr>
                <a:xfrm>
                  <a:off x="414674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7D43B3AE-A7CF-4A36-AC90-4E21192C2EAA}"/>
                    </a:ext>
                  </a:extLst>
                </p:cNvPr>
                <p:cNvCxnSpPr/>
                <p:nvPr/>
              </p:nvCxnSpPr>
              <p:spPr>
                <a:xfrm>
                  <a:off x="485660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6A9EFCF5-511E-4A55-AA68-D67BF4DC2C47}"/>
                    </a:ext>
                  </a:extLst>
                </p:cNvPr>
                <p:cNvCxnSpPr/>
                <p:nvPr/>
              </p:nvCxnSpPr>
              <p:spPr>
                <a:xfrm>
                  <a:off x="558812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AA96F4F5-4114-4E1A-9226-104C37435EE7}"/>
                    </a:ext>
                  </a:extLst>
                </p:cNvPr>
                <p:cNvCxnSpPr/>
                <p:nvPr/>
              </p:nvCxnSpPr>
              <p:spPr>
                <a:xfrm>
                  <a:off x="195218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A013469E-B060-44D4-8F41-3AEE94AD9086}"/>
                    </a:ext>
                  </a:extLst>
                </p:cNvPr>
                <p:cNvCxnSpPr/>
                <p:nvPr/>
              </p:nvCxnSpPr>
              <p:spPr>
                <a:xfrm>
                  <a:off x="268370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AF4E824D-E04D-4841-B28A-ED9BDD59F9D1}"/>
                    </a:ext>
                  </a:extLst>
                </p:cNvPr>
                <p:cNvCxnSpPr/>
                <p:nvPr/>
              </p:nvCxnSpPr>
              <p:spPr>
                <a:xfrm>
                  <a:off x="629981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B90EF1BD-7721-4107-862D-9D7140C36D29}"/>
                    </a:ext>
                  </a:extLst>
                </p:cNvPr>
                <p:cNvCxnSpPr/>
                <p:nvPr/>
              </p:nvCxnSpPr>
              <p:spPr>
                <a:xfrm>
                  <a:off x="703133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94D09F50-2EEC-4914-AC43-3773A7AE87B2}"/>
                    </a:ext>
                  </a:extLst>
                </p:cNvPr>
                <p:cNvCxnSpPr/>
                <p:nvPr/>
              </p:nvCxnSpPr>
              <p:spPr>
                <a:xfrm>
                  <a:off x="776078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07531EA2-8A9D-4B5C-A309-A29478257362}"/>
                    </a:ext>
                  </a:extLst>
                </p:cNvPr>
                <p:cNvCxnSpPr/>
                <p:nvPr/>
              </p:nvCxnSpPr>
              <p:spPr>
                <a:xfrm>
                  <a:off x="849230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323B4974-84EA-46BE-A517-E23971291278}"/>
                  </a:ext>
                </a:extLst>
              </p:cNvPr>
              <p:cNvGrpSpPr/>
              <p:nvPr/>
            </p:nvGrpSpPr>
            <p:grpSpPr>
              <a:xfrm>
                <a:off x="985988" y="1889364"/>
                <a:ext cx="7271636" cy="0"/>
                <a:chOff x="1952189" y="977749"/>
                <a:chExt cx="7271636" cy="0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C591DDB2-E0DA-493D-A6F3-17A93B76EB69}"/>
                    </a:ext>
                  </a:extLst>
                </p:cNvPr>
                <p:cNvCxnSpPr/>
                <p:nvPr/>
              </p:nvCxnSpPr>
              <p:spPr>
                <a:xfrm>
                  <a:off x="341522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F9EF4852-2F1A-477F-989A-F9F11FCE1C99}"/>
                    </a:ext>
                  </a:extLst>
                </p:cNvPr>
                <p:cNvCxnSpPr/>
                <p:nvPr/>
              </p:nvCxnSpPr>
              <p:spPr>
                <a:xfrm>
                  <a:off x="414674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B8A8C015-660B-42C6-BC0C-03521AE7B5E6}"/>
                    </a:ext>
                  </a:extLst>
                </p:cNvPr>
                <p:cNvCxnSpPr/>
                <p:nvPr/>
              </p:nvCxnSpPr>
              <p:spPr>
                <a:xfrm>
                  <a:off x="485660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85A7FCF6-8D52-4670-80FD-0075EA34DCBC}"/>
                    </a:ext>
                  </a:extLst>
                </p:cNvPr>
                <p:cNvCxnSpPr/>
                <p:nvPr/>
              </p:nvCxnSpPr>
              <p:spPr>
                <a:xfrm>
                  <a:off x="5588123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445BAC8A-A298-473A-8A89-7407FB65334F}"/>
                    </a:ext>
                  </a:extLst>
                </p:cNvPr>
                <p:cNvCxnSpPr/>
                <p:nvPr/>
              </p:nvCxnSpPr>
              <p:spPr>
                <a:xfrm>
                  <a:off x="195218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4BE0ACF9-8716-462A-AFB3-9512F6F51DA1}"/>
                    </a:ext>
                  </a:extLst>
                </p:cNvPr>
                <p:cNvCxnSpPr/>
                <p:nvPr/>
              </p:nvCxnSpPr>
              <p:spPr>
                <a:xfrm>
                  <a:off x="2683709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7F3041D4-7B7A-4AC6-BBD2-F2D8FDACFAF7}"/>
                    </a:ext>
                  </a:extLst>
                </p:cNvPr>
                <p:cNvCxnSpPr/>
                <p:nvPr/>
              </p:nvCxnSpPr>
              <p:spPr>
                <a:xfrm>
                  <a:off x="629981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F892E58-085F-4BAC-A8B7-4EA7391E54A3}"/>
                    </a:ext>
                  </a:extLst>
                </p:cNvPr>
                <p:cNvCxnSpPr/>
                <p:nvPr/>
              </p:nvCxnSpPr>
              <p:spPr>
                <a:xfrm>
                  <a:off x="7031332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BD445EC3-532E-4AEA-8B96-6FF621924C64}"/>
                    </a:ext>
                  </a:extLst>
                </p:cNvPr>
                <p:cNvCxnSpPr/>
                <p:nvPr/>
              </p:nvCxnSpPr>
              <p:spPr>
                <a:xfrm>
                  <a:off x="776078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83C8FBC1-8007-4A5C-84BD-72B85C6EC9AF}"/>
                    </a:ext>
                  </a:extLst>
                </p:cNvPr>
                <p:cNvCxnSpPr/>
                <p:nvPr/>
              </p:nvCxnSpPr>
              <p:spPr>
                <a:xfrm>
                  <a:off x="8492305" y="977749"/>
                  <a:ext cx="73152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FEDD90EB-CE42-4B7B-872E-3CD3441D7A32}"/>
                </a:ext>
              </a:extLst>
            </p:cNvPr>
            <p:cNvGrpSpPr/>
            <p:nvPr/>
          </p:nvGrpSpPr>
          <p:grpSpPr>
            <a:xfrm>
              <a:off x="997005" y="1517674"/>
              <a:ext cx="7258804" cy="3127809"/>
              <a:chOff x="997005" y="1517674"/>
              <a:chExt cx="7258804" cy="3127809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0CECAC69-1D6C-4DD1-A25F-972DE3444F4A}"/>
                  </a:ext>
                </a:extLst>
              </p:cNvPr>
              <p:cNvGrpSpPr/>
              <p:nvPr/>
            </p:nvGrpSpPr>
            <p:grpSpPr>
              <a:xfrm flipH="1" flipV="1">
                <a:off x="8255809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F692A418-5C4E-4EBA-8CB8-3336E36FE818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0885D4AF-A7CD-4943-9687-6B8802F304A7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602E6B2F-3805-4207-8E3D-ED60508937F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4A2A0C3-47EA-4142-B083-C0E58C39AF6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04A30B9D-5973-406B-8CBD-29476F13F5BC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8F1BC8D7-836E-4CB5-8629-CE8B02A3AE8A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760EBC88-C460-457C-A1DC-8A5B0270A529}"/>
                  </a:ext>
                </a:extLst>
              </p:cNvPr>
              <p:cNvGrpSpPr/>
              <p:nvPr/>
            </p:nvGrpSpPr>
            <p:grpSpPr>
              <a:xfrm flipH="1" flipV="1">
                <a:off x="997005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F2CEAE0B-7127-4A60-920A-562B4D3EC61C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29AD8BC2-8487-42B6-A17B-9B5071233FA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F16B8464-FDE2-42EB-A194-DF327F15D49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B601DED-EC62-483B-80D4-B2692D5FDD8A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CD5093F4-705A-4093-81C0-E80B8CCE718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8006C8E4-C88B-4D93-BA71-83A76E0BCE56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EFCFAF92-E82C-4C6D-8D50-27FB0308D663}"/>
                  </a:ext>
                </a:extLst>
              </p:cNvPr>
              <p:cNvGrpSpPr/>
              <p:nvPr/>
            </p:nvGrpSpPr>
            <p:grpSpPr>
              <a:xfrm flipH="1" flipV="1">
                <a:off x="1728525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1E233E44-1F20-4FC6-B70A-32B0E8C8CAD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379C678F-A17F-4EB2-A93A-E0AD4202530E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35BF6A60-21C7-464E-8ECE-46A77A16E145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4B0E38B3-41B1-431C-A25C-C9156A43376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3B84117D-9C1E-49A1-BAAB-D5B3C463FDD3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C0413BA3-87DD-4048-B274-CC037925278E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0AB9B320-CDF2-4393-8E63-59A5B2C30D44}"/>
                  </a:ext>
                </a:extLst>
              </p:cNvPr>
              <p:cNvGrpSpPr/>
              <p:nvPr/>
            </p:nvGrpSpPr>
            <p:grpSpPr>
              <a:xfrm flipH="1" flipV="1">
                <a:off x="2460045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F8D68F4F-9092-4905-93E5-068A2421224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85FE40F-CF0E-4747-84C6-F11C05F8C24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FE3C9046-0A72-4B55-BBB1-2395E079D8D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E9E991A6-0FC9-4A17-A135-09E181E651A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5AF2D9F2-DE92-44BB-9085-A9DB32DF75DB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3FACB3A5-8AEF-4660-B619-DDCDFD9448DF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03FAFE39-C946-406A-B7BC-145D1AEC1F0C}"/>
                  </a:ext>
                </a:extLst>
              </p:cNvPr>
              <p:cNvGrpSpPr/>
              <p:nvPr/>
            </p:nvGrpSpPr>
            <p:grpSpPr>
              <a:xfrm flipH="1" flipV="1">
                <a:off x="3191565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4916BD27-04D8-4DF8-82EE-8DBA386CE569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627AEB08-F902-4ED9-99D4-0A81B9D5EB17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B6C92375-9B67-4347-972C-C588EE5A5ED2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5A2DF42D-5787-47DB-9A47-5A816A688E3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683B3661-0BAD-44BD-975B-00ADCA1EE763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D9E7C00B-C16E-455F-999F-B6F6127C1EAA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877B5125-EC6D-4485-9638-C99EFCD5BE28}"/>
                  </a:ext>
                </a:extLst>
              </p:cNvPr>
              <p:cNvGrpSpPr/>
              <p:nvPr/>
            </p:nvGrpSpPr>
            <p:grpSpPr>
              <a:xfrm flipH="1" flipV="1">
                <a:off x="3894053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E4FD8353-034D-47B0-9B95-B3FE39FE658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E7FE9210-4F44-415D-A453-BD56DE8FB617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91441398-4EA2-4CE8-8336-923EE120CA6A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041D3CEC-9B75-4E07-B84A-C45182FEBCF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08017C0F-92EA-477C-8FFD-BEC583CE6485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F26E5B78-576B-43A1-8B78-C0007CDF60F7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81276ED2-5723-4F7F-AE26-DD8A838E2A64}"/>
                  </a:ext>
                </a:extLst>
              </p:cNvPr>
              <p:cNvGrpSpPr/>
              <p:nvPr/>
            </p:nvGrpSpPr>
            <p:grpSpPr>
              <a:xfrm flipH="1" flipV="1">
                <a:off x="4632939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5CA019F7-90C3-4E7A-84C5-869DEBBF8F6E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07AFAF14-58C3-4768-BCA4-E73AE8A9ABB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CC7426F6-6886-4782-867E-282247BFDCF7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31D394F3-1B36-454B-A757-564D4D491A9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384B9E7F-7AD5-4788-B7E0-89921B4916AA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C04E0E5A-7418-4F83-8E2D-1C2E0D923BAD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59DB3A6E-612D-458F-8A0F-4BD5A4252D6F}"/>
                  </a:ext>
                </a:extLst>
              </p:cNvPr>
              <p:cNvGrpSpPr/>
              <p:nvPr/>
            </p:nvGrpSpPr>
            <p:grpSpPr>
              <a:xfrm flipH="1" flipV="1">
                <a:off x="5331796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41A20151-DBD9-4540-8F9B-AE50E6E54A58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F86D1D6F-CA0E-464C-AACB-7A599DCE7DE1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323B6CF6-D917-4F25-9B29-B182706E25F1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D8FA9AAC-FF63-41BA-ACD1-DD79DAA053F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>
                  <a:extLst>
                    <a:ext uri="{FF2B5EF4-FFF2-40B4-BE49-F238E27FC236}">
                      <a16:creationId xmlns:a16="http://schemas.microsoft.com/office/drawing/2014/main" id="{5947DB39-6E61-4135-AE0A-69E74D8CAF43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5A7BB159-BF36-467A-9D35-15BB3C296952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672DDE53-CB92-4559-8F78-C7348FD3E4ED}"/>
                  </a:ext>
                </a:extLst>
              </p:cNvPr>
              <p:cNvGrpSpPr/>
              <p:nvPr/>
            </p:nvGrpSpPr>
            <p:grpSpPr>
              <a:xfrm flipH="1" flipV="1">
                <a:off x="6076148" y="1528013"/>
                <a:ext cx="0" cy="3107122"/>
                <a:chOff x="8279658" y="1632821"/>
                <a:chExt cx="0" cy="3107122"/>
              </a:xfrm>
            </p:grpSpPr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08A66E1C-0B28-4A01-826E-A17D2F4E6F32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DCACD73D-C82C-4008-9568-779A385DC0AC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69ACDD29-C53A-440E-BCE6-99701FE26141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F3B44EF6-23E2-4EC4-80E4-72ECEB87E231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6AFF43F4-8594-4E3C-8BF5-928D4266FF89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241A91E8-4685-4CC0-A97B-8540FD803E9C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B7B1934A-D043-4574-A694-CEE62C385195}"/>
                  </a:ext>
                </a:extLst>
              </p:cNvPr>
              <p:cNvGrpSpPr/>
              <p:nvPr/>
            </p:nvGrpSpPr>
            <p:grpSpPr>
              <a:xfrm flipH="1" flipV="1">
                <a:off x="6805601" y="1538361"/>
                <a:ext cx="0" cy="3107122"/>
                <a:chOff x="8279658" y="1632821"/>
                <a:chExt cx="0" cy="3107122"/>
              </a:xfrm>
            </p:grpSpPr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15A9E681-7A54-4D0D-A2CE-07DF9073EA5B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A62B43AB-55C2-4424-9511-B37B78D82B86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FEE0E597-11CA-4894-BE19-458CD883BFDD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E8A146F0-1758-4B8F-92B8-F4AE78AC2C9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60A44630-527E-45C7-A215-6DD6B0C2DC87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9B446C18-2CA3-4404-89BD-3E47BD15D320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C01D9107-6CA5-485C-9BF5-B8EA6BDA4E37}"/>
                  </a:ext>
                </a:extLst>
              </p:cNvPr>
              <p:cNvGrpSpPr/>
              <p:nvPr/>
            </p:nvGrpSpPr>
            <p:grpSpPr>
              <a:xfrm flipH="1" flipV="1">
                <a:off x="7540772" y="1517674"/>
                <a:ext cx="0" cy="3107122"/>
                <a:chOff x="8279658" y="1632821"/>
                <a:chExt cx="0" cy="3107122"/>
              </a:xfrm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83292ACF-D593-407D-98CB-AC906ABC868F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190714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1B3A67F8-931C-4CF8-BCCD-A73007D21F14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2455781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135CAD50-082A-44EE-9D0C-718BAAC27460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00699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2DA4C32-3F9D-44DD-BA9B-FAAF67BAEE49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355563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105CE3F1-3844-4EB2-B61A-A188E90302E7}"/>
                    </a:ext>
                  </a:extLst>
                </p:cNvPr>
                <p:cNvCxnSpPr/>
                <p:nvPr/>
              </p:nvCxnSpPr>
              <p:spPr>
                <a:xfrm rot="5400000">
                  <a:off x="8005338" y="4104272"/>
                  <a:ext cx="54864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8EED22E5-7E3C-404D-8CB5-971E8293A0F5}"/>
                    </a:ext>
                  </a:extLst>
                </p:cNvPr>
                <p:cNvCxnSpPr/>
                <p:nvPr/>
              </p:nvCxnSpPr>
              <p:spPr>
                <a:xfrm rot="5400000">
                  <a:off x="8096778" y="4557063"/>
                  <a:ext cx="365760" cy="0"/>
                </a:xfrm>
                <a:prstGeom prst="line">
                  <a:avLst/>
                </a:prstGeom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DB2D6903-0F0B-486B-8CF3-AB579345583F}"/>
              </a:ext>
            </a:extLst>
          </p:cNvPr>
          <p:cNvSpPr/>
          <p:nvPr/>
        </p:nvSpPr>
        <p:spPr>
          <a:xfrm flipV="1">
            <a:off x="864341" y="1356384"/>
            <a:ext cx="7535305" cy="182880"/>
          </a:xfrm>
          <a:custGeom>
            <a:avLst/>
            <a:gdLst>
              <a:gd name="connsiteX0" fmla="*/ 0 w 2396613"/>
              <a:gd name="connsiteY0" fmla="*/ 0 h 36871"/>
              <a:gd name="connsiteX1" fmla="*/ 656303 w 2396613"/>
              <a:gd name="connsiteY1" fmla="*/ 7375 h 36871"/>
              <a:gd name="connsiteX2" fmla="*/ 1437968 w 2396613"/>
              <a:gd name="connsiteY2" fmla="*/ 36871 h 36871"/>
              <a:gd name="connsiteX3" fmla="*/ 2190136 w 2396613"/>
              <a:gd name="connsiteY3" fmla="*/ 22123 h 36871"/>
              <a:gd name="connsiteX4" fmla="*/ 2396613 w 2396613"/>
              <a:gd name="connsiteY4" fmla="*/ 7375 h 36871"/>
              <a:gd name="connsiteX0" fmla="*/ 0 w 2396613"/>
              <a:gd name="connsiteY0" fmla="*/ 0 h 49004"/>
              <a:gd name="connsiteX1" fmla="*/ 675424 w 2396613"/>
              <a:gd name="connsiteY1" fmla="*/ 49004 h 49004"/>
              <a:gd name="connsiteX2" fmla="*/ 1437968 w 2396613"/>
              <a:gd name="connsiteY2" fmla="*/ 36871 h 49004"/>
              <a:gd name="connsiteX3" fmla="*/ 2190136 w 2396613"/>
              <a:gd name="connsiteY3" fmla="*/ 22123 h 49004"/>
              <a:gd name="connsiteX4" fmla="*/ 2396613 w 2396613"/>
              <a:gd name="connsiteY4" fmla="*/ 7375 h 49004"/>
              <a:gd name="connsiteX0" fmla="*/ 0 w 2396613"/>
              <a:gd name="connsiteY0" fmla="*/ 0 h 54712"/>
              <a:gd name="connsiteX1" fmla="*/ 675424 w 2396613"/>
              <a:gd name="connsiteY1" fmla="*/ 49004 h 54712"/>
              <a:gd name="connsiteX2" fmla="*/ 1119300 w 2396613"/>
              <a:gd name="connsiteY2" fmla="*/ 54712 h 54712"/>
              <a:gd name="connsiteX3" fmla="*/ 2190136 w 2396613"/>
              <a:gd name="connsiteY3" fmla="*/ 22123 h 54712"/>
              <a:gd name="connsiteX4" fmla="*/ 2396613 w 2396613"/>
              <a:gd name="connsiteY4" fmla="*/ 7375 h 54712"/>
              <a:gd name="connsiteX0" fmla="*/ 0 w 2396613"/>
              <a:gd name="connsiteY0" fmla="*/ 0 h 55980"/>
              <a:gd name="connsiteX1" fmla="*/ 675424 w 2396613"/>
              <a:gd name="connsiteY1" fmla="*/ 49004 h 55980"/>
              <a:gd name="connsiteX2" fmla="*/ 1119300 w 2396613"/>
              <a:gd name="connsiteY2" fmla="*/ 54712 h 55980"/>
              <a:gd name="connsiteX3" fmla="*/ 1610161 w 2396613"/>
              <a:gd name="connsiteY3" fmla="*/ 39963 h 55980"/>
              <a:gd name="connsiteX4" fmla="*/ 2396613 w 2396613"/>
              <a:gd name="connsiteY4" fmla="*/ 7375 h 55980"/>
              <a:gd name="connsiteX0" fmla="*/ 0 w 2396613"/>
              <a:gd name="connsiteY0" fmla="*/ 0 h 55980"/>
              <a:gd name="connsiteX1" fmla="*/ 675424 w 2396613"/>
              <a:gd name="connsiteY1" fmla="*/ 49004 h 55980"/>
              <a:gd name="connsiteX2" fmla="*/ 1119300 w 2396613"/>
              <a:gd name="connsiteY2" fmla="*/ 54712 h 55980"/>
              <a:gd name="connsiteX3" fmla="*/ 1756748 w 2396613"/>
              <a:gd name="connsiteY3" fmla="*/ 39963 h 55980"/>
              <a:gd name="connsiteX4" fmla="*/ 2396613 w 2396613"/>
              <a:gd name="connsiteY4" fmla="*/ 7375 h 55980"/>
              <a:gd name="connsiteX0" fmla="*/ 0 w 2396613"/>
              <a:gd name="connsiteY0" fmla="*/ 0 h 55980"/>
              <a:gd name="connsiteX1" fmla="*/ 675424 w 2396613"/>
              <a:gd name="connsiteY1" fmla="*/ 49004 h 55980"/>
              <a:gd name="connsiteX2" fmla="*/ 1119300 w 2396613"/>
              <a:gd name="connsiteY2" fmla="*/ 54712 h 55980"/>
              <a:gd name="connsiteX3" fmla="*/ 1756748 w 2396613"/>
              <a:gd name="connsiteY3" fmla="*/ 39963 h 55980"/>
              <a:gd name="connsiteX4" fmla="*/ 2396613 w 2396613"/>
              <a:gd name="connsiteY4" fmla="*/ 7375 h 55980"/>
              <a:gd name="connsiteX0" fmla="*/ 0 w 2396613"/>
              <a:gd name="connsiteY0" fmla="*/ 0 h 54781"/>
              <a:gd name="connsiteX1" fmla="*/ 636702 w 2396613"/>
              <a:gd name="connsiteY1" fmla="*/ 43361 h 54781"/>
              <a:gd name="connsiteX2" fmla="*/ 1119300 w 2396613"/>
              <a:gd name="connsiteY2" fmla="*/ 54712 h 54781"/>
              <a:gd name="connsiteX3" fmla="*/ 1756748 w 2396613"/>
              <a:gd name="connsiteY3" fmla="*/ 39963 h 54781"/>
              <a:gd name="connsiteX4" fmla="*/ 2396613 w 2396613"/>
              <a:gd name="connsiteY4" fmla="*/ 7375 h 54781"/>
              <a:gd name="connsiteX0" fmla="*/ 0 w 2396613"/>
              <a:gd name="connsiteY0" fmla="*/ 0 h 54781"/>
              <a:gd name="connsiteX1" fmla="*/ 636702 w 2396613"/>
              <a:gd name="connsiteY1" fmla="*/ 43361 h 54781"/>
              <a:gd name="connsiteX2" fmla="*/ 1119300 w 2396613"/>
              <a:gd name="connsiteY2" fmla="*/ 54712 h 54781"/>
              <a:gd name="connsiteX3" fmla="*/ 1756748 w 2396613"/>
              <a:gd name="connsiteY3" fmla="*/ 39963 h 54781"/>
              <a:gd name="connsiteX4" fmla="*/ 2396613 w 2396613"/>
              <a:gd name="connsiteY4" fmla="*/ 7375 h 54781"/>
              <a:gd name="connsiteX0" fmla="*/ 0 w 2389898"/>
              <a:gd name="connsiteY0" fmla="*/ 12211 h 66992"/>
              <a:gd name="connsiteX1" fmla="*/ 636702 w 2389898"/>
              <a:gd name="connsiteY1" fmla="*/ 55572 h 66992"/>
              <a:gd name="connsiteX2" fmla="*/ 1119300 w 2389898"/>
              <a:gd name="connsiteY2" fmla="*/ 66923 h 66992"/>
              <a:gd name="connsiteX3" fmla="*/ 1756748 w 2389898"/>
              <a:gd name="connsiteY3" fmla="*/ 52174 h 66992"/>
              <a:gd name="connsiteX4" fmla="*/ 2389898 w 2389898"/>
              <a:gd name="connsiteY4" fmla="*/ 0 h 66992"/>
              <a:gd name="connsiteX0" fmla="*/ 0 w 2389898"/>
              <a:gd name="connsiteY0" fmla="*/ 12211 h 66992"/>
              <a:gd name="connsiteX1" fmla="*/ 636702 w 2389898"/>
              <a:gd name="connsiteY1" fmla="*/ 55572 h 66992"/>
              <a:gd name="connsiteX2" fmla="*/ 1220027 w 2389898"/>
              <a:gd name="connsiteY2" fmla="*/ 66923 h 66992"/>
              <a:gd name="connsiteX3" fmla="*/ 1756748 w 2389898"/>
              <a:gd name="connsiteY3" fmla="*/ 52174 h 66992"/>
              <a:gd name="connsiteX4" fmla="*/ 2389898 w 2389898"/>
              <a:gd name="connsiteY4" fmla="*/ 0 h 66992"/>
              <a:gd name="connsiteX0" fmla="*/ 0 w 2389898"/>
              <a:gd name="connsiteY0" fmla="*/ 12211 h 60983"/>
              <a:gd name="connsiteX1" fmla="*/ 636702 w 2389898"/>
              <a:gd name="connsiteY1" fmla="*/ 55572 h 60983"/>
              <a:gd name="connsiteX2" fmla="*/ 1223385 w 2389898"/>
              <a:gd name="connsiteY2" fmla="*/ 59088 h 60983"/>
              <a:gd name="connsiteX3" fmla="*/ 1756748 w 2389898"/>
              <a:gd name="connsiteY3" fmla="*/ 52174 h 60983"/>
              <a:gd name="connsiteX4" fmla="*/ 2389898 w 2389898"/>
              <a:gd name="connsiteY4" fmla="*/ 0 h 60983"/>
              <a:gd name="connsiteX0" fmla="*/ 0 w 2389898"/>
              <a:gd name="connsiteY0" fmla="*/ 12211 h 61698"/>
              <a:gd name="connsiteX1" fmla="*/ 636702 w 2389898"/>
              <a:gd name="connsiteY1" fmla="*/ 55572 h 61698"/>
              <a:gd name="connsiteX2" fmla="*/ 1223385 w 2389898"/>
              <a:gd name="connsiteY2" fmla="*/ 59088 h 61698"/>
              <a:gd name="connsiteX3" fmla="*/ 1833972 w 2389898"/>
              <a:gd name="connsiteY3" fmla="*/ 40422 h 61698"/>
              <a:gd name="connsiteX4" fmla="*/ 2389898 w 2389898"/>
              <a:gd name="connsiteY4" fmla="*/ 0 h 61698"/>
              <a:gd name="connsiteX0" fmla="*/ 0 w 2389898"/>
              <a:gd name="connsiteY0" fmla="*/ 12211 h 59088"/>
              <a:gd name="connsiteX1" fmla="*/ 650132 w 2389898"/>
              <a:gd name="connsiteY1" fmla="*/ 39903 h 59088"/>
              <a:gd name="connsiteX2" fmla="*/ 1223385 w 2389898"/>
              <a:gd name="connsiteY2" fmla="*/ 59088 h 59088"/>
              <a:gd name="connsiteX3" fmla="*/ 1833972 w 2389898"/>
              <a:gd name="connsiteY3" fmla="*/ 40422 h 59088"/>
              <a:gd name="connsiteX4" fmla="*/ 2389898 w 2389898"/>
              <a:gd name="connsiteY4" fmla="*/ 0 h 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9898" h="59088">
                <a:moveTo>
                  <a:pt x="0" y="12211"/>
                </a:moveTo>
                <a:lnTo>
                  <a:pt x="650132" y="39903"/>
                </a:lnTo>
                <a:cubicBezTo>
                  <a:pt x="836682" y="49022"/>
                  <a:pt x="1026078" y="59002"/>
                  <a:pt x="1223385" y="59088"/>
                </a:cubicBezTo>
                <a:cubicBezTo>
                  <a:pt x="1420692" y="59175"/>
                  <a:pt x="1630443" y="46644"/>
                  <a:pt x="1833972" y="40422"/>
                </a:cubicBezTo>
                <a:cubicBezTo>
                  <a:pt x="1997592" y="29863"/>
                  <a:pt x="2259621" y="14987"/>
                  <a:pt x="2389898" y="0"/>
                </a:cubicBezTo>
              </a:path>
            </a:pathLst>
          </a:cu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8A8A3EEA-82BB-4374-B9D1-1B3096295100}"/>
              </a:ext>
            </a:extLst>
          </p:cNvPr>
          <p:cNvSpPr>
            <a:spLocks noChangeAspect="1"/>
          </p:cNvSpPr>
          <p:nvPr/>
        </p:nvSpPr>
        <p:spPr>
          <a:xfrm>
            <a:off x="7569669" y="431122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0779E173-3F38-4D0F-8DA9-5CDE63501FCF}"/>
              </a:ext>
            </a:extLst>
          </p:cNvPr>
          <p:cNvSpPr>
            <a:spLocks noChangeAspect="1"/>
          </p:cNvSpPr>
          <p:nvPr/>
        </p:nvSpPr>
        <p:spPr>
          <a:xfrm>
            <a:off x="7696887" y="3833114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EF4D3D8A-5B8A-4E80-A885-2985AEA2F52E}"/>
              </a:ext>
            </a:extLst>
          </p:cNvPr>
          <p:cNvSpPr>
            <a:spLocks noChangeAspect="1"/>
          </p:cNvSpPr>
          <p:nvPr/>
        </p:nvSpPr>
        <p:spPr>
          <a:xfrm>
            <a:off x="7744647" y="325927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35457981-9F6D-4598-B6AD-6D5148B0FF9A}"/>
              </a:ext>
            </a:extLst>
          </p:cNvPr>
          <p:cNvSpPr>
            <a:spLocks noChangeAspect="1"/>
          </p:cNvSpPr>
          <p:nvPr/>
        </p:nvSpPr>
        <p:spPr>
          <a:xfrm>
            <a:off x="7628561" y="299945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C2478A3B-2949-422E-B9AB-3E3BF5BEA408}"/>
              </a:ext>
            </a:extLst>
          </p:cNvPr>
          <p:cNvSpPr>
            <a:spLocks noChangeAspect="1"/>
          </p:cNvSpPr>
          <p:nvPr/>
        </p:nvSpPr>
        <p:spPr>
          <a:xfrm>
            <a:off x="7723847" y="270625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E212925-EA7A-4027-8C35-62052B477AF6}"/>
              </a:ext>
            </a:extLst>
          </p:cNvPr>
          <p:cNvSpPr>
            <a:spLocks noChangeAspect="1"/>
          </p:cNvSpPr>
          <p:nvPr/>
        </p:nvSpPr>
        <p:spPr>
          <a:xfrm>
            <a:off x="7484984" y="2715814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8917AAEE-A884-4399-8AD9-2326AE449168}"/>
              </a:ext>
            </a:extLst>
          </p:cNvPr>
          <p:cNvSpPr>
            <a:spLocks noChangeAspect="1"/>
          </p:cNvSpPr>
          <p:nvPr/>
        </p:nvSpPr>
        <p:spPr>
          <a:xfrm>
            <a:off x="7877089" y="2181805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2883C1E1-069B-47BF-91C2-F313C47825EB}"/>
              </a:ext>
            </a:extLst>
          </p:cNvPr>
          <p:cNvSpPr>
            <a:spLocks noChangeAspect="1"/>
          </p:cNvSpPr>
          <p:nvPr/>
        </p:nvSpPr>
        <p:spPr>
          <a:xfrm>
            <a:off x="7600260" y="208591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8E9C1E06-2B53-4CB9-8DE1-BDB408AB1DAA}"/>
              </a:ext>
            </a:extLst>
          </p:cNvPr>
          <p:cNvSpPr>
            <a:spLocks noChangeAspect="1"/>
          </p:cNvSpPr>
          <p:nvPr/>
        </p:nvSpPr>
        <p:spPr>
          <a:xfrm>
            <a:off x="7600260" y="161223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E2CEEAFB-4F58-4C0E-9E44-721F7299EEE1}"/>
              </a:ext>
            </a:extLst>
          </p:cNvPr>
          <p:cNvSpPr>
            <a:spLocks noChangeAspect="1"/>
          </p:cNvSpPr>
          <p:nvPr/>
        </p:nvSpPr>
        <p:spPr>
          <a:xfrm>
            <a:off x="6791185" y="161993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803DC40-8427-4259-9862-D8F53EC07F02}"/>
              </a:ext>
            </a:extLst>
          </p:cNvPr>
          <p:cNvSpPr>
            <a:spLocks noChangeAspect="1"/>
          </p:cNvSpPr>
          <p:nvPr/>
        </p:nvSpPr>
        <p:spPr>
          <a:xfrm>
            <a:off x="7029462" y="161062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1234A40A-2C08-4508-A109-1C679551D2B3}"/>
              </a:ext>
            </a:extLst>
          </p:cNvPr>
          <p:cNvSpPr>
            <a:spLocks noChangeAspect="1"/>
          </p:cNvSpPr>
          <p:nvPr/>
        </p:nvSpPr>
        <p:spPr>
          <a:xfrm>
            <a:off x="6839080" y="216197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89194E4A-4ED4-464B-9B8F-95BD214D1695}"/>
              </a:ext>
            </a:extLst>
          </p:cNvPr>
          <p:cNvSpPr>
            <a:spLocks noChangeAspect="1"/>
          </p:cNvSpPr>
          <p:nvPr/>
        </p:nvSpPr>
        <p:spPr>
          <a:xfrm>
            <a:off x="6769948" y="275486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32576F55-352A-4A59-92B6-290D7599DE23}"/>
              </a:ext>
            </a:extLst>
          </p:cNvPr>
          <p:cNvSpPr>
            <a:spLocks noChangeAspect="1"/>
          </p:cNvSpPr>
          <p:nvPr/>
        </p:nvSpPr>
        <p:spPr>
          <a:xfrm>
            <a:off x="7295349" y="310596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BD9CD665-A7EF-42D1-AB4D-2FE5C2333CDE}"/>
              </a:ext>
            </a:extLst>
          </p:cNvPr>
          <p:cNvSpPr>
            <a:spLocks noChangeAspect="1"/>
          </p:cNvSpPr>
          <p:nvPr/>
        </p:nvSpPr>
        <p:spPr>
          <a:xfrm>
            <a:off x="6942278" y="349641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F6C8396F-8C12-43D9-8C44-F4A7FBAE8382}"/>
              </a:ext>
            </a:extLst>
          </p:cNvPr>
          <p:cNvSpPr>
            <a:spLocks noChangeAspect="1"/>
          </p:cNvSpPr>
          <p:nvPr/>
        </p:nvSpPr>
        <p:spPr>
          <a:xfrm>
            <a:off x="7275125" y="370280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8E4AAE83-032F-4C1B-90BD-85C25D00ED6F}"/>
              </a:ext>
            </a:extLst>
          </p:cNvPr>
          <p:cNvSpPr>
            <a:spLocks noChangeAspect="1"/>
          </p:cNvSpPr>
          <p:nvPr/>
        </p:nvSpPr>
        <p:spPr>
          <a:xfrm>
            <a:off x="7020247" y="412962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9B6139D3-0DD1-4C99-BA5E-4149EDBD9E90}"/>
              </a:ext>
            </a:extLst>
          </p:cNvPr>
          <p:cNvSpPr>
            <a:spLocks noChangeAspect="1"/>
          </p:cNvSpPr>
          <p:nvPr/>
        </p:nvSpPr>
        <p:spPr>
          <a:xfrm>
            <a:off x="6524314" y="426678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119543FA-2556-4501-8E8E-36FC583707A3}"/>
              </a:ext>
            </a:extLst>
          </p:cNvPr>
          <p:cNvSpPr>
            <a:spLocks noChangeAspect="1"/>
          </p:cNvSpPr>
          <p:nvPr/>
        </p:nvSpPr>
        <p:spPr>
          <a:xfrm>
            <a:off x="6333328" y="387652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557E8337-9319-47F6-9BF4-9B1C32EBC416}"/>
              </a:ext>
            </a:extLst>
          </p:cNvPr>
          <p:cNvSpPr>
            <a:spLocks noChangeAspect="1"/>
          </p:cNvSpPr>
          <p:nvPr/>
        </p:nvSpPr>
        <p:spPr>
          <a:xfrm>
            <a:off x="6048464" y="360435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36886A58-3C65-444A-BA40-4CAB9E545243}"/>
              </a:ext>
            </a:extLst>
          </p:cNvPr>
          <p:cNvSpPr>
            <a:spLocks noChangeAspect="1"/>
          </p:cNvSpPr>
          <p:nvPr/>
        </p:nvSpPr>
        <p:spPr>
          <a:xfrm>
            <a:off x="6409744" y="329184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650AAC8E-E33B-4AF3-A5EB-41EDDBD588DC}"/>
              </a:ext>
            </a:extLst>
          </p:cNvPr>
          <p:cNvSpPr>
            <a:spLocks noChangeAspect="1"/>
          </p:cNvSpPr>
          <p:nvPr/>
        </p:nvSpPr>
        <p:spPr>
          <a:xfrm>
            <a:off x="6059008" y="320065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D370AF7-CCA3-4F3D-A791-068763F94246}"/>
              </a:ext>
            </a:extLst>
          </p:cNvPr>
          <p:cNvSpPr>
            <a:spLocks noChangeAspect="1"/>
          </p:cNvSpPr>
          <p:nvPr/>
        </p:nvSpPr>
        <p:spPr>
          <a:xfrm>
            <a:off x="6094890" y="260936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1662E689-B6BD-470F-BCF1-10158142F179}"/>
              </a:ext>
            </a:extLst>
          </p:cNvPr>
          <p:cNvSpPr>
            <a:spLocks noChangeAspect="1"/>
          </p:cNvSpPr>
          <p:nvPr/>
        </p:nvSpPr>
        <p:spPr>
          <a:xfrm>
            <a:off x="6313689" y="223005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F08EC7F9-EAEC-491C-B97B-1E9E4D7F131D}"/>
              </a:ext>
            </a:extLst>
          </p:cNvPr>
          <p:cNvSpPr>
            <a:spLocks noChangeAspect="1"/>
          </p:cNvSpPr>
          <p:nvPr/>
        </p:nvSpPr>
        <p:spPr>
          <a:xfrm>
            <a:off x="6313689" y="158320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5D24420E-6727-43B2-91D7-6B4924A3BEF0}"/>
              </a:ext>
            </a:extLst>
          </p:cNvPr>
          <p:cNvSpPr>
            <a:spLocks noChangeAspect="1"/>
          </p:cNvSpPr>
          <p:nvPr/>
        </p:nvSpPr>
        <p:spPr>
          <a:xfrm>
            <a:off x="5568879" y="426678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8B62AB94-D9A2-48D4-A0EE-F02B542ABD8F}"/>
              </a:ext>
            </a:extLst>
          </p:cNvPr>
          <p:cNvSpPr>
            <a:spLocks noChangeAspect="1"/>
          </p:cNvSpPr>
          <p:nvPr/>
        </p:nvSpPr>
        <p:spPr>
          <a:xfrm>
            <a:off x="5771200" y="4079304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280529F7-E690-4DB2-B4EE-38A8D61E9D20}"/>
              </a:ext>
            </a:extLst>
          </p:cNvPr>
          <p:cNvSpPr>
            <a:spLocks noChangeAspect="1"/>
          </p:cNvSpPr>
          <p:nvPr/>
        </p:nvSpPr>
        <p:spPr>
          <a:xfrm>
            <a:off x="4801214" y="268921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C1AB2574-D30E-45F5-8076-BA27CCB8BDCD}"/>
              </a:ext>
            </a:extLst>
          </p:cNvPr>
          <p:cNvSpPr>
            <a:spLocks noChangeAspect="1"/>
          </p:cNvSpPr>
          <p:nvPr/>
        </p:nvSpPr>
        <p:spPr>
          <a:xfrm>
            <a:off x="5163664" y="419828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DAE1CDF0-4934-4F01-A492-3426D219E774}"/>
              </a:ext>
            </a:extLst>
          </p:cNvPr>
          <p:cNvSpPr>
            <a:spLocks noChangeAspect="1"/>
          </p:cNvSpPr>
          <p:nvPr/>
        </p:nvSpPr>
        <p:spPr>
          <a:xfrm>
            <a:off x="5545544" y="368542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C5B4E1E3-E2B4-4410-86A4-30415B419FC8}"/>
              </a:ext>
            </a:extLst>
          </p:cNvPr>
          <p:cNvSpPr>
            <a:spLocks noChangeAspect="1"/>
          </p:cNvSpPr>
          <p:nvPr/>
        </p:nvSpPr>
        <p:spPr>
          <a:xfrm>
            <a:off x="5409226" y="3250625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40F16FE1-9955-412D-BA08-DB23F6EACCD1}"/>
              </a:ext>
            </a:extLst>
          </p:cNvPr>
          <p:cNvSpPr>
            <a:spLocks noChangeAspect="1"/>
          </p:cNvSpPr>
          <p:nvPr/>
        </p:nvSpPr>
        <p:spPr>
          <a:xfrm>
            <a:off x="5742560" y="299394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1D4A150-7C80-42AE-9B15-7323A18271D0}"/>
              </a:ext>
            </a:extLst>
          </p:cNvPr>
          <p:cNvSpPr>
            <a:spLocks noChangeAspect="1"/>
          </p:cNvSpPr>
          <p:nvPr/>
        </p:nvSpPr>
        <p:spPr>
          <a:xfrm>
            <a:off x="5532600" y="275486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2AB28EF-9655-4371-B281-9517F02B94FD}"/>
              </a:ext>
            </a:extLst>
          </p:cNvPr>
          <p:cNvSpPr>
            <a:spLocks noChangeAspect="1"/>
          </p:cNvSpPr>
          <p:nvPr/>
        </p:nvSpPr>
        <p:spPr>
          <a:xfrm>
            <a:off x="5112879" y="259141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2A45DFA1-E251-4982-96BE-6746183FF25A}"/>
              </a:ext>
            </a:extLst>
          </p:cNvPr>
          <p:cNvSpPr>
            <a:spLocks noChangeAspect="1"/>
          </p:cNvSpPr>
          <p:nvPr/>
        </p:nvSpPr>
        <p:spPr>
          <a:xfrm>
            <a:off x="5504679" y="219225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50A1E40F-010A-46C2-B2E3-7C54BA5EC91D}"/>
              </a:ext>
            </a:extLst>
          </p:cNvPr>
          <p:cNvSpPr>
            <a:spLocks noChangeAspect="1"/>
          </p:cNvSpPr>
          <p:nvPr/>
        </p:nvSpPr>
        <p:spPr>
          <a:xfrm>
            <a:off x="5743771" y="1593774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C4BF6056-71E8-41D7-B44C-238F837FC306}"/>
              </a:ext>
            </a:extLst>
          </p:cNvPr>
          <p:cNvSpPr>
            <a:spLocks noChangeAspect="1"/>
          </p:cNvSpPr>
          <p:nvPr/>
        </p:nvSpPr>
        <p:spPr>
          <a:xfrm>
            <a:off x="4654329" y="433130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895AF26-DCB3-403C-80EF-B4FBD9E1886E}"/>
              </a:ext>
            </a:extLst>
          </p:cNvPr>
          <p:cNvSpPr>
            <a:spLocks noChangeAspect="1"/>
          </p:cNvSpPr>
          <p:nvPr/>
        </p:nvSpPr>
        <p:spPr>
          <a:xfrm>
            <a:off x="4678908" y="387363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C877D633-48CA-4EBA-AFB4-6B202E2B7F8C}"/>
              </a:ext>
            </a:extLst>
          </p:cNvPr>
          <p:cNvSpPr>
            <a:spLocks noChangeAspect="1"/>
          </p:cNvSpPr>
          <p:nvPr/>
        </p:nvSpPr>
        <p:spPr>
          <a:xfrm>
            <a:off x="5033561" y="354826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C6CA835D-0B48-4F5A-8AC3-18D3A7E7CEF5}"/>
              </a:ext>
            </a:extLst>
          </p:cNvPr>
          <p:cNvSpPr>
            <a:spLocks noChangeAspect="1"/>
          </p:cNvSpPr>
          <p:nvPr/>
        </p:nvSpPr>
        <p:spPr>
          <a:xfrm>
            <a:off x="4616809" y="364115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ABED2ED4-C865-49EC-BEE5-3D76403A179B}"/>
              </a:ext>
            </a:extLst>
          </p:cNvPr>
          <p:cNvSpPr>
            <a:spLocks noChangeAspect="1"/>
          </p:cNvSpPr>
          <p:nvPr/>
        </p:nvSpPr>
        <p:spPr>
          <a:xfrm>
            <a:off x="4790391" y="343233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10092106-DB12-4D1D-9334-E0F5AB98746E}"/>
              </a:ext>
            </a:extLst>
          </p:cNvPr>
          <p:cNvSpPr>
            <a:spLocks noChangeAspect="1"/>
          </p:cNvSpPr>
          <p:nvPr/>
        </p:nvSpPr>
        <p:spPr>
          <a:xfrm>
            <a:off x="5043171" y="311180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301C1E4F-2A53-4138-9052-57F95E9722D7}"/>
              </a:ext>
            </a:extLst>
          </p:cNvPr>
          <p:cNvSpPr>
            <a:spLocks noChangeAspect="1"/>
          </p:cNvSpPr>
          <p:nvPr/>
        </p:nvSpPr>
        <p:spPr>
          <a:xfrm>
            <a:off x="4533836" y="3097765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34CEE9A-6583-4954-9BDC-65B2A500745D}"/>
              </a:ext>
            </a:extLst>
          </p:cNvPr>
          <p:cNvSpPr>
            <a:spLocks noChangeAspect="1"/>
          </p:cNvSpPr>
          <p:nvPr/>
        </p:nvSpPr>
        <p:spPr>
          <a:xfrm>
            <a:off x="4667957" y="186626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52512D55-5219-4B98-B146-3923EF482C08}"/>
              </a:ext>
            </a:extLst>
          </p:cNvPr>
          <p:cNvSpPr>
            <a:spLocks noChangeAspect="1"/>
          </p:cNvSpPr>
          <p:nvPr/>
        </p:nvSpPr>
        <p:spPr>
          <a:xfrm>
            <a:off x="5033561" y="160927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8E839350-4FBB-4D0C-BC49-CA31E85D1F00}"/>
              </a:ext>
            </a:extLst>
          </p:cNvPr>
          <p:cNvSpPr>
            <a:spLocks noChangeAspect="1"/>
          </p:cNvSpPr>
          <p:nvPr/>
        </p:nvSpPr>
        <p:spPr>
          <a:xfrm>
            <a:off x="3912248" y="422475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5D68C739-CD47-4E12-BF59-2D85C9A02308}"/>
              </a:ext>
            </a:extLst>
          </p:cNvPr>
          <p:cNvSpPr>
            <a:spLocks noChangeAspect="1"/>
          </p:cNvSpPr>
          <p:nvPr/>
        </p:nvSpPr>
        <p:spPr>
          <a:xfrm>
            <a:off x="4135434" y="3818022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8739ABE2-C713-47AF-8AD6-077F32AA1553}"/>
              </a:ext>
            </a:extLst>
          </p:cNvPr>
          <p:cNvSpPr>
            <a:spLocks noChangeAspect="1"/>
          </p:cNvSpPr>
          <p:nvPr/>
        </p:nvSpPr>
        <p:spPr>
          <a:xfrm>
            <a:off x="4040061" y="346719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5B78069E-888B-426D-9680-AAEAF0DAABC4}"/>
              </a:ext>
            </a:extLst>
          </p:cNvPr>
          <p:cNvSpPr>
            <a:spLocks noChangeAspect="1"/>
          </p:cNvSpPr>
          <p:nvPr/>
        </p:nvSpPr>
        <p:spPr>
          <a:xfrm>
            <a:off x="4116689" y="299828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2C320C8-F86C-4858-B7FA-6991CF0C5F9C}"/>
              </a:ext>
            </a:extLst>
          </p:cNvPr>
          <p:cNvSpPr>
            <a:spLocks noChangeAspect="1"/>
          </p:cNvSpPr>
          <p:nvPr/>
        </p:nvSpPr>
        <p:spPr>
          <a:xfrm>
            <a:off x="3983115" y="263748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4158525A-3DF1-4A9C-84C9-FF8B31260F44}"/>
              </a:ext>
            </a:extLst>
          </p:cNvPr>
          <p:cNvSpPr>
            <a:spLocks noChangeAspect="1"/>
          </p:cNvSpPr>
          <p:nvPr/>
        </p:nvSpPr>
        <p:spPr>
          <a:xfrm>
            <a:off x="4323915" y="250713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38DF6609-EE37-4BF6-9A29-6B79B27F462E}"/>
              </a:ext>
            </a:extLst>
          </p:cNvPr>
          <p:cNvSpPr>
            <a:spLocks noChangeAspect="1"/>
          </p:cNvSpPr>
          <p:nvPr/>
        </p:nvSpPr>
        <p:spPr>
          <a:xfrm>
            <a:off x="4327956" y="210562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8D2F7F2F-B96F-4D5A-9C75-295F9C8B64C1}"/>
              </a:ext>
            </a:extLst>
          </p:cNvPr>
          <p:cNvSpPr>
            <a:spLocks noChangeAspect="1"/>
          </p:cNvSpPr>
          <p:nvPr/>
        </p:nvSpPr>
        <p:spPr>
          <a:xfrm>
            <a:off x="4105527" y="1593774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E53D0A02-9CF6-4ED2-8893-37C1C6225367}"/>
              </a:ext>
            </a:extLst>
          </p:cNvPr>
          <p:cNvSpPr>
            <a:spLocks noChangeAspect="1"/>
          </p:cNvSpPr>
          <p:nvPr/>
        </p:nvSpPr>
        <p:spPr>
          <a:xfrm>
            <a:off x="3204122" y="422648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48D7E98-F471-4B9A-A952-EFA91B87DA7D}"/>
              </a:ext>
            </a:extLst>
          </p:cNvPr>
          <p:cNvSpPr>
            <a:spLocks noChangeAspect="1"/>
          </p:cNvSpPr>
          <p:nvPr/>
        </p:nvSpPr>
        <p:spPr>
          <a:xfrm>
            <a:off x="3537338" y="410130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EA7E1FCC-AFC5-43C8-8CC5-5CDBA39EDF52}"/>
              </a:ext>
            </a:extLst>
          </p:cNvPr>
          <p:cNvSpPr>
            <a:spLocks noChangeAspect="1"/>
          </p:cNvSpPr>
          <p:nvPr/>
        </p:nvSpPr>
        <p:spPr>
          <a:xfrm>
            <a:off x="3239663" y="371767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0F64F15D-9A81-4FFF-80C3-17647A4FE68B}"/>
              </a:ext>
            </a:extLst>
          </p:cNvPr>
          <p:cNvSpPr>
            <a:spLocks noChangeAspect="1"/>
          </p:cNvSpPr>
          <p:nvPr/>
        </p:nvSpPr>
        <p:spPr>
          <a:xfrm>
            <a:off x="3546425" y="364115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CC6C7588-C0A8-464C-BACA-5B9A3EE978D7}"/>
              </a:ext>
            </a:extLst>
          </p:cNvPr>
          <p:cNvSpPr>
            <a:spLocks noChangeAspect="1"/>
          </p:cNvSpPr>
          <p:nvPr/>
        </p:nvSpPr>
        <p:spPr>
          <a:xfrm>
            <a:off x="3601567" y="301195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CB4FF847-5958-48A2-B291-79C10E871D24}"/>
              </a:ext>
            </a:extLst>
          </p:cNvPr>
          <p:cNvSpPr>
            <a:spLocks noChangeAspect="1"/>
          </p:cNvSpPr>
          <p:nvPr/>
        </p:nvSpPr>
        <p:spPr>
          <a:xfrm>
            <a:off x="3259048" y="300548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7319CA44-CD6F-4A20-971A-A06FD13EBAB5}"/>
              </a:ext>
            </a:extLst>
          </p:cNvPr>
          <p:cNvSpPr>
            <a:spLocks noChangeAspect="1"/>
          </p:cNvSpPr>
          <p:nvPr/>
        </p:nvSpPr>
        <p:spPr>
          <a:xfrm>
            <a:off x="3603255" y="257808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DD21165D-A129-41CB-854D-160A1F3241CD}"/>
              </a:ext>
            </a:extLst>
          </p:cNvPr>
          <p:cNvSpPr>
            <a:spLocks noChangeAspect="1"/>
          </p:cNvSpPr>
          <p:nvPr/>
        </p:nvSpPr>
        <p:spPr>
          <a:xfrm>
            <a:off x="3534774" y="194489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24832B02-8277-48E4-853E-A08FBB7CC24F}"/>
              </a:ext>
            </a:extLst>
          </p:cNvPr>
          <p:cNvSpPr>
            <a:spLocks noChangeAspect="1"/>
          </p:cNvSpPr>
          <p:nvPr/>
        </p:nvSpPr>
        <p:spPr>
          <a:xfrm>
            <a:off x="3230214" y="1580118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583015C9-C651-4B1D-BEB0-8E15066C37FC}"/>
              </a:ext>
            </a:extLst>
          </p:cNvPr>
          <p:cNvSpPr>
            <a:spLocks noChangeAspect="1"/>
          </p:cNvSpPr>
          <p:nvPr/>
        </p:nvSpPr>
        <p:spPr>
          <a:xfrm>
            <a:off x="2603358" y="435047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C873CF15-5CA4-4233-8DB8-9383781C0F97}"/>
              </a:ext>
            </a:extLst>
          </p:cNvPr>
          <p:cNvSpPr>
            <a:spLocks noChangeAspect="1"/>
          </p:cNvSpPr>
          <p:nvPr/>
        </p:nvSpPr>
        <p:spPr>
          <a:xfrm>
            <a:off x="2890234" y="410130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DAD2ED45-A457-4AA1-9010-6BAFEECDEF84}"/>
              </a:ext>
            </a:extLst>
          </p:cNvPr>
          <p:cNvSpPr>
            <a:spLocks noChangeAspect="1"/>
          </p:cNvSpPr>
          <p:nvPr/>
        </p:nvSpPr>
        <p:spPr>
          <a:xfrm>
            <a:off x="2441399" y="407372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50DF016B-6DA9-4B1C-9585-9FF6C9CE2695}"/>
              </a:ext>
            </a:extLst>
          </p:cNvPr>
          <p:cNvSpPr>
            <a:spLocks noChangeAspect="1"/>
          </p:cNvSpPr>
          <p:nvPr/>
        </p:nvSpPr>
        <p:spPr>
          <a:xfrm>
            <a:off x="2621988" y="366459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63794CE6-1216-4684-9334-6D37CC3B6622}"/>
              </a:ext>
            </a:extLst>
          </p:cNvPr>
          <p:cNvSpPr>
            <a:spLocks noChangeAspect="1"/>
          </p:cNvSpPr>
          <p:nvPr/>
        </p:nvSpPr>
        <p:spPr>
          <a:xfrm>
            <a:off x="2899762" y="344335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06E3CECD-412E-4FFB-9EB8-E172A9B5ACF9}"/>
              </a:ext>
            </a:extLst>
          </p:cNvPr>
          <p:cNvSpPr>
            <a:spLocks noChangeAspect="1"/>
          </p:cNvSpPr>
          <p:nvPr/>
        </p:nvSpPr>
        <p:spPr>
          <a:xfrm>
            <a:off x="2420741" y="302784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AE8901A2-277B-4ECC-941D-021C829C0EC9}"/>
              </a:ext>
            </a:extLst>
          </p:cNvPr>
          <p:cNvSpPr>
            <a:spLocks noChangeAspect="1"/>
          </p:cNvSpPr>
          <p:nvPr/>
        </p:nvSpPr>
        <p:spPr>
          <a:xfrm>
            <a:off x="2820728" y="255961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E79A30D3-4A06-4E06-B03D-FC55C8F69C32}"/>
              </a:ext>
            </a:extLst>
          </p:cNvPr>
          <p:cNvSpPr>
            <a:spLocks noChangeAspect="1"/>
          </p:cNvSpPr>
          <p:nvPr/>
        </p:nvSpPr>
        <p:spPr>
          <a:xfrm>
            <a:off x="2866791" y="214051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136B69DD-B4D6-4B71-BBD2-E6F1D428868D}"/>
              </a:ext>
            </a:extLst>
          </p:cNvPr>
          <p:cNvSpPr>
            <a:spLocks noChangeAspect="1"/>
          </p:cNvSpPr>
          <p:nvPr/>
        </p:nvSpPr>
        <p:spPr>
          <a:xfrm>
            <a:off x="2458119" y="202574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59F45ED1-E191-4E4E-98A8-A572763681AA}"/>
              </a:ext>
            </a:extLst>
          </p:cNvPr>
          <p:cNvSpPr>
            <a:spLocks noChangeAspect="1"/>
          </p:cNvSpPr>
          <p:nvPr/>
        </p:nvSpPr>
        <p:spPr>
          <a:xfrm>
            <a:off x="2763116" y="1842697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8CD35D4E-DEF1-40EB-880F-F1C8674DB29F}"/>
              </a:ext>
            </a:extLst>
          </p:cNvPr>
          <p:cNvSpPr>
            <a:spLocks noChangeAspect="1"/>
          </p:cNvSpPr>
          <p:nvPr/>
        </p:nvSpPr>
        <p:spPr>
          <a:xfrm>
            <a:off x="1752801" y="431449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CC45F748-FDD6-4F53-8982-1FF4FD6F3331}"/>
              </a:ext>
            </a:extLst>
          </p:cNvPr>
          <p:cNvSpPr>
            <a:spLocks noChangeAspect="1"/>
          </p:cNvSpPr>
          <p:nvPr/>
        </p:nvSpPr>
        <p:spPr>
          <a:xfrm>
            <a:off x="1885521" y="407877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C24A3091-1AF0-4886-AC3D-0AAF66F9E7D6}"/>
              </a:ext>
            </a:extLst>
          </p:cNvPr>
          <p:cNvSpPr>
            <a:spLocks noChangeAspect="1"/>
          </p:cNvSpPr>
          <p:nvPr/>
        </p:nvSpPr>
        <p:spPr>
          <a:xfrm>
            <a:off x="2117387" y="358051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039AA9FB-81E7-49ED-9234-52A9CA20EE74}"/>
              </a:ext>
            </a:extLst>
          </p:cNvPr>
          <p:cNvSpPr>
            <a:spLocks noChangeAspect="1"/>
          </p:cNvSpPr>
          <p:nvPr/>
        </p:nvSpPr>
        <p:spPr>
          <a:xfrm>
            <a:off x="1963540" y="258766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9A5DBCD9-9569-40A1-BAF5-C81A46FA3444}"/>
              </a:ext>
            </a:extLst>
          </p:cNvPr>
          <p:cNvSpPr>
            <a:spLocks noChangeAspect="1"/>
          </p:cNvSpPr>
          <p:nvPr/>
        </p:nvSpPr>
        <p:spPr>
          <a:xfrm>
            <a:off x="2191252" y="241673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9F64B396-9E23-4538-A492-56421868A643}"/>
              </a:ext>
            </a:extLst>
          </p:cNvPr>
          <p:cNvSpPr>
            <a:spLocks noChangeAspect="1"/>
          </p:cNvSpPr>
          <p:nvPr/>
        </p:nvSpPr>
        <p:spPr>
          <a:xfrm>
            <a:off x="1752441" y="206495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4483EC8F-10CA-485C-B367-579EC6BA95FF}"/>
              </a:ext>
            </a:extLst>
          </p:cNvPr>
          <p:cNvSpPr>
            <a:spLocks noChangeAspect="1"/>
          </p:cNvSpPr>
          <p:nvPr/>
        </p:nvSpPr>
        <p:spPr>
          <a:xfrm>
            <a:off x="2153042" y="189328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D1B5106B-ADE9-496E-A436-5053B4D9DF92}"/>
              </a:ext>
            </a:extLst>
          </p:cNvPr>
          <p:cNvSpPr>
            <a:spLocks noChangeAspect="1"/>
          </p:cNvSpPr>
          <p:nvPr/>
        </p:nvSpPr>
        <p:spPr>
          <a:xfrm>
            <a:off x="1171840" y="4101301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20F8598E-3714-4F4E-BA1A-4B4234D65FBD}"/>
              </a:ext>
            </a:extLst>
          </p:cNvPr>
          <p:cNvSpPr>
            <a:spLocks noChangeAspect="1"/>
          </p:cNvSpPr>
          <p:nvPr/>
        </p:nvSpPr>
        <p:spPr>
          <a:xfrm>
            <a:off x="1028943" y="3499640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250F3D96-4784-4326-BB02-E40F37D1A8A4}"/>
              </a:ext>
            </a:extLst>
          </p:cNvPr>
          <p:cNvSpPr>
            <a:spLocks noChangeAspect="1"/>
          </p:cNvSpPr>
          <p:nvPr/>
        </p:nvSpPr>
        <p:spPr>
          <a:xfrm>
            <a:off x="1466941" y="3278313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5AF85B7B-8C38-487C-A455-D6A67ED052B5}"/>
              </a:ext>
            </a:extLst>
          </p:cNvPr>
          <p:cNvSpPr>
            <a:spLocks noChangeAspect="1"/>
          </p:cNvSpPr>
          <p:nvPr/>
        </p:nvSpPr>
        <p:spPr>
          <a:xfrm>
            <a:off x="1477396" y="2901659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B40D0A4B-A551-4DBA-849F-0D1C4F71E457}"/>
              </a:ext>
            </a:extLst>
          </p:cNvPr>
          <p:cNvSpPr>
            <a:spLocks noChangeAspect="1"/>
          </p:cNvSpPr>
          <p:nvPr/>
        </p:nvSpPr>
        <p:spPr>
          <a:xfrm>
            <a:off x="1057675" y="2637486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F60EA16D-D7F6-4305-88BE-5E048A36891F}"/>
              </a:ext>
            </a:extLst>
          </p:cNvPr>
          <p:cNvSpPr>
            <a:spLocks noChangeAspect="1"/>
          </p:cNvSpPr>
          <p:nvPr/>
        </p:nvSpPr>
        <p:spPr>
          <a:xfrm>
            <a:off x="1228384" y="2114435"/>
            <a:ext cx="274320" cy="274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8A30DE4C-DE1A-4D6A-A884-68928CACCF30}"/>
              </a:ext>
            </a:extLst>
          </p:cNvPr>
          <p:cNvSpPr txBox="1"/>
          <p:nvPr/>
        </p:nvSpPr>
        <p:spPr>
          <a:xfrm>
            <a:off x="4241015" y="5109093"/>
            <a:ext cx="68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CE07872-61A4-4DCD-9A9A-1C5EC68CF8EF}"/>
              </a:ext>
            </a:extLst>
          </p:cNvPr>
          <p:cNvCxnSpPr/>
          <p:nvPr/>
        </p:nvCxnSpPr>
        <p:spPr>
          <a:xfrm>
            <a:off x="5155995" y="6158970"/>
            <a:ext cx="914400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>
            <a:extLst>
              <a:ext uri="{FF2B5EF4-FFF2-40B4-BE49-F238E27FC236}">
                <a16:creationId xmlns:a16="http://schemas.microsoft.com/office/drawing/2014/main" id="{341C24BC-A8D1-4A45-9F62-C4C014CDD6B2}"/>
              </a:ext>
            </a:extLst>
          </p:cNvPr>
          <p:cNvSpPr txBox="1"/>
          <p:nvPr/>
        </p:nvSpPr>
        <p:spPr>
          <a:xfrm>
            <a:off x="4241015" y="5945251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Scale:</a:t>
            </a: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B3EDC2E-EA3D-4A8F-9128-6B3657A74CF0}"/>
              </a:ext>
            </a:extLst>
          </p:cNvPr>
          <p:cNvCxnSpPr>
            <a:cxnSpLocks/>
          </p:cNvCxnSpPr>
          <p:nvPr/>
        </p:nvCxnSpPr>
        <p:spPr>
          <a:xfrm rot="16200000">
            <a:off x="5069013" y="6158970"/>
            <a:ext cx="182880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ADB2BA20-0810-489C-B99E-FDA824C3702D}"/>
              </a:ext>
            </a:extLst>
          </p:cNvPr>
          <p:cNvCxnSpPr>
            <a:cxnSpLocks/>
          </p:cNvCxnSpPr>
          <p:nvPr/>
        </p:nvCxnSpPr>
        <p:spPr>
          <a:xfrm rot="16200000">
            <a:off x="5984708" y="6158970"/>
            <a:ext cx="182880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58B0BC09-EC91-4A73-B186-84C905130DD1}"/>
              </a:ext>
            </a:extLst>
          </p:cNvPr>
          <p:cNvSpPr txBox="1"/>
          <p:nvPr/>
        </p:nvSpPr>
        <p:spPr>
          <a:xfrm>
            <a:off x="5019878" y="57333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830C1F49-45F4-4571-91C5-DDC6AD897627}"/>
              </a:ext>
            </a:extLst>
          </p:cNvPr>
          <p:cNvSpPr txBox="1"/>
          <p:nvPr/>
        </p:nvSpPr>
        <p:spPr>
          <a:xfrm>
            <a:off x="5914540" y="57333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7481F4CC-D53A-4E09-8C80-0BCD69748120}"/>
              </a:ext>
            </a:extLst>
          </p:cNvPr>
          <p:cNvSpPr txBox="1"/>
          <p:nvPr/>
        </p:nvSpPr>
        <p:spPr>
          <a:xfrm>
            <a:off x="5331796" y="6115265"/>
            <a:ext cx="55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feet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88B9F3D-6427-43E3-B3F2-C93599F4C140}"/>
              </a:ext>
            </a:extLst>
          </p:cNvPr>
          <p:cNvSpPr txBox="1"/>
          <p:nvPr/>
        </p:nvSpPr>
        <p:spPr>
          <a:xfrm>
            <a:off x="4314516" y="859553"/>
            <a:ext cx="61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Rear</a:t>
            </a:r>
          </a:p>
        </p:txBody>
      </p:sp>
      <p:sp>
        <p:nvSpPr>
          <p:cNvPr id="273" name="Title 1">
            <a:extLst>
              <a:ext uri="{FF2B5EF4-FFF2-40B4-BE49-F238E27FC236}">
                <a16:creationId xmlns:a16="http://schemas.microsoft.com/office/drawing/2014/main" id="{EF394486-7013-4DB9-BBEE-F895B05E69DD}"/>
              </a:ext>
            </a:extLst>
          </p:cNvPr>
          <p:cNvSpPr txBox="1">
            <a:spLocks/>
          </p:cNvSpPr>
          <p:nvPr/>
        </p:nvSpPr>
        <p:spPr>
          <a:xfrm>
            <a:off x="1" y="53405"/>
            <a:ext cx="9144000" cy="529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Plant Map for Rectangular Pollinator Garden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AC1C044B-96D8-477D-B840-E2A491A9333F}"/>
              </a:ext>
            </a:extLst>
          </p:cNvPr>
          <p:cNvSpPr txBox="1"/>
          <p:nvPr/>
        </p:nvSpPr>
        <p:spPr>
          <a:xfrm>
            <a:off x="958733" y="6010282"/>
            <a:ext cx="139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Map Key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25BC2528-754D-4D7F-9206-0BD8D2740503}"/>
              </a:ext>
            </a:extLst>
          </p:cNvPr>
          <p:cNvSpPr txBox="1"/>
          <p:nvPr/>
        </p:nvSpPr>
        <p:spPr>
          <a:xfrm>
            <a:off x="7407500" y="5971885"/>
            <a:ext cx="848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10-10-2019</a:t>
            </a:r>
          </a:p>
        </p:txBody>
      </p:sp>
    </p:spTree>
    <p:extLst>
      <p:ext uri="{BB962C8B-B14F-4D97-AF65-F5344CB8AC3E}">
        <p14:creationId xmlns:p14="http://schemas.microsoft.com/office/powerpoint/2010/main" val="73645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976999-85D2-455D-A26B-BE1CED179906}"/>
              </a:ext>
            </a:extLst>
          </p:cNvPr>
          <p:cNvSpPr txBox="1">
            <a:spLocks/>
          </p:cNvSpPr>
          <p:nvPr/>
        </p:nvSpPr>
        <p:spPr>
          <a:xfrm>
            <a:off x="1" y="53405"/>
            <a:ext cx="9144000" cy="529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Map Key for Pollinator Garden: Plot 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C4AEBA-9A6B-42D1-8981-76B54DFCF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759" y="617303"/>
            <a:ext cx="6756481" cy="618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6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110</Words>
  <Application>Microsoft Macintosh PowerPoint</Application>
  <PresentationFormat>On-screen Show (4:3)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Torney-Sylvie Van Acker</dc:creator>
  <cp:lastModifiedBy>B B</cp:lastModifiedBy>
  <cp:revision>32</cp:revision>
  <cp:lastPrinted>2019-10-11T04:15:17Z</cp:lastPrinted>
  <dcterms:created xsi:type="dcterms:W3CDTF">2019-10-09T01:25:37Z</dcterms:created>
  <dcterms:modified xsi:type="dcterms:W3CDTF">2020-01-09T16:05:02Z</dcterms:modified>
</cp:coreProperties>
</file>